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3" d="100"/>
          <a:sy n="53" d="100"/>
        </p:scale>
        <p:origin x="1810" y="6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53EB1-1EC4-AB2C-5C7C-25CCD751A7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447D37-50A5-6022-1480-EB413C8DD3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79C20-0534-2127-AA19-EA2AA1B8A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78179-53B9-46CA-1D71-BBA45B071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1B3BC-F82C-2202-5B0D-38371035F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0357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7E557-4A7C-83C3-8B75-83D46BA7B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4D17A8-B0FB-72F7-B9E7-01660EAC6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6A111-7DB8-74D7-DF7E-701078DEA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9619C-5FF7-A50A-4D03-48720D10D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006EB7-56C4-59E7-7E99-EB9299F41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99147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A866AC-A031-3848-6413-B69D6E4F27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5E485E-9D85-5479-4260-6034206E1B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59BBF-3332-02F1-E60B-B6817644D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03897-71BD-8C17-44CD-F78255354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1EDF0-09F5-3BD8-7BEC-F7C459510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617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2010E-5E32-1C00-7879-D226FD3D3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D7859D-8BC1-10C3-6844-B2494EA94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BEF00-CABA-9CD5-352F-D653E5ADE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857B7-7B09-FA02-8C05-FE36764CA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1D7FC-6507-5513-D58A-F74D57D8D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67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71DAD-80D8-73BA-BB05-E7575F337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4A5B1-0510-61DC-F81F-D4813276A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54CA00-124F-A8EB-E0B1-00E9C6ACB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ACE53-1047-0DD2-B6D3-F6CC57346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1ACE04-D831-3FA1-7761-FB8A6070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9139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CE8CA-DA01-D159-AD07-C9FF281D1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7483-B81C-6279-C517-9954934877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25A538-D348-04FD-A78E-3BA6442ACB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60F723-7E3A-941F-0457-3D983725F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F94347-AFB4-1618-EAC6-E9120D2AD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0BF9F-7467-EF51-F55A-5839013DE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6483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F3B89-E907-E777-4A12-C9C8B5C91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3695F-A70A-EE9F-A7BB-F0CC0E2855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BA5A2C-55A7-AABB-6DCC-639EB74E6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0FD5D8-B19F-EF44-388F-0AA6D01FD9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335BC4-D05C-BE62-F49D-6E1FBF134B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6A26BA-A2EC-2ACB-6EBB-5AEDF89E4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8919B4-520E-9A0C-2D92-07424DA64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7642D3-D544-45B2-2D82-258A89F31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5276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E7687-28FA-8849-53DC-8309CF614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921399-0F75-5A38-1B3D-855B4E035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82053B-2C0B-F850-6453-DF1137034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E8E6A2-AD09-6DC6-EFDC-A3DD2AEF2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309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663655-144D-8151-01C3-7D1CAFF20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455689-38A8-486C-AF42-65ADB0AD0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C76CC-425A-E059-1ABD-2E9465F5E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0137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6D3F7-C5B2-2ECA-5289-3BAA97897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A4585-4E59-DC38-F0B8-AD7A605E8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AC2406-05C6-23CB-CFC0-D79DE361E7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DB3E7D-6E96-9890-4800-FAACA8436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C615B0-82EF-42DF-6F24-9A9223A1D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17EA0A-BFE0-D5BD-29F4-58B171858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3644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5F5A0-E1DA-DE95-C916-FE4716F86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9813D7-E4E8-1D61-24B8-5E4A75A0E3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A28AA6-7B9A-C517-5483-438CEA2C29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81CBBE-7F07-8639-F52D-0647747AB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D565DD-3F11-37B2-5E23-C7C2187BD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5B8C39-B895-99DD-C6ED-766CAC325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6103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3D9846-0E20-079A-FAAD-BDF41663C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20C0D8-2AE5-D39F-A767-CD1835196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C34DE-1E6B-DF28-E775-2350F55C84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9AB12-A2E1-466F-A2D7-DE0C0DE50C81}" type="datetimeFigureOut">
              <a:rPr lang="en-IN" smtClean="0"/>
              <a:t>24-12-2022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27D37-D86F-1572-A063-1641F04FBA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173E46-7499-9486-1192-6B3CC6A8BC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4A3F1-F6C5-4F91-A31F-E36236B575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3631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7C4AEE0-BF2E-C3E2-0F54-62D101D31F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80" b="767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A86EC13-6B82-81BF-1A1B-0F5090F6F2F2}"/>
              </a:ext>
            </a:extLst>
          </p:cNvPr>
          <p:cNvSpPr txBox="1"/>
          <p:nvPr/>
        </p:nvSpPr>
        <p:spPr>
          <a:xfrm>
            <a:off x="-1" y="1"/>
            <a:ext cx="12192000" cy="6857999"/>
          </a:xfrm>
          <a:custGeom>
            <a:avLst/>
            <a:gdLst/>
            <a:ahLst/>
            <a:cxnLst/>
            <a:rect l="l" t="t" r="r" b="b"/>
            <a:pathLst>
              <a:path w="12192000" h="6857999">
                <a:moveTo>
                  <a:pt x="9504088" y="2342092"/>
                </a:moveTo>
                <a:lnTo>
                  <a:pt x="9504088" y="4457699"/>
                </a:lnTo>
                <a:lnTo>
                  <a:pt x="10132110" y="4457699"/>
                </a:lnTo>
                <a:lnTo>
                  <a:pt x="10132110" y="2342092"/>
                </a:lnTo>
                <a:close/>
                <a:moveTo>
                  <a:pt x="8593774" y="2342092"/>
                </a:moveTo>
                <a:lnTo>
                  <a:pt x="8593774" y="4457699"/>
                </a:lnTo>
                <a:lnTo>
                  <a:pt x="9221796" y="4457699"/>
                </a:lnTo>
                <a:lnTo>
                  <a:pt x="9221796" y="3658399"/>
                </a:lnTo>
                <a:lnTo>
                  <a:pt x="9396246" y="3658399"/>
                </a:lnTo>
                <a:lnTo>
                  <a:pt x="9396246" y="3100158"/>
                </a:lnTo>
                <a:lnTo>
                  <a:pt x="9221796" y="3100158"/>
                </a:lnTo>
                <a:lnTo>
                  <a:pt x="9221796" y="2342092"/>
                </a:lnTo>
                <a:close/>
                <a:moveTo>
                  <a:pt x="6222050" y="2342092"/>
                </a:moveTo>
                <a:lnTo>
                  <a:pt x="6222050" y="4457699"/>
                </a:lnTo>
                <a:lnTo>
                  <a:pt x="6850071" y="4457699"/>
                </a:lnTo>
                <a:lnTo>
                  <a:pt x="6850071" y="2342092"/>
                </a:lnTo>
                <a:close/>
                <a:moveTo>
                  <a:pt x="4247518" y="2342092"/>
                </a:moveTo>
                <a:lnTo>
                  <a:pt x="5161003" y="4578229"/>
                </a:lnTo>
                <a:lnTo>
                  <a:pt x="6084004" y="2342092"/>
                </a:lnTo>
                <a:lnTo>
                  <a:pt x="5383031" y="2342092"/>
                </a:lnTo>
                <a:lnTo>
                  <a:pt x="5167347" y="3001832"/>
                </a:lnTo>
                <a:lnTo>
                  <a:pt x="4973865" y="2342092"/>
                </a:lnTo>
                <a:close/>
                <a:moveTo>
                  <a:pt x="3453494" y="2342092"/>
                </a:moveTo>
                <a:lnTo>
                  <a:pt x="3453494" y="3699633"/>
                </a:lnTo>
                <a:cubicBezTo>
                  <a:pt x="3453494" y="3936463"/>
                  <a:pt x="3517988" y="4122014"/>
                  <a:pt x="3646976" y="4256288"/>
                </a:cubicBezTo>
                <a:cubicBezTo>
                  <a:pt x="3775963" y="4390562"/>
                  <a:pt x="3954643" y="4457699"/>
                  <a:pt x="4183014" y="4457699"/>
                </a:cubicBezTo>
                <a:lnTo>
                  <a:pt x="4351121" y="4457699"/>
                </a:lnTo>
                <a:lnTo>
                  <a:pt x="4351121" y="3845537"/>
                </a:lnTo>
                <a:lnTo>
                  <a:pt x="4316231" y="3845537"/>
                </a:lnTo>
                <a:cubicBezTo>
                  <a:pt x="4225305" y="3845537"/>
                  <a:pt x="4163983" y="3830206"/>
                  <a:pt x="4132265" y="3799545"/>
                </a:cubicBezTo>
                <a:cubicBezTo>
                  <a:pt x="4100547" y="3768884"/>
                  <a:pt x="4084688" y="3702805"/>
                  <a:pt x="4084688" y="3601306"/>
                </a:cubicBezTo>
                <a:lnTo>
                  <a:pt x="4084688" y="2342092"/>
                </a:lnTo>
                <a:close/>
                <a:moveTo>
                  <a:pt x="8015187" y="2291343"/>
                </a:moveTo>
                <a:cubicBezTo>
                  <a:pt x="7818535" y="2291343"/>
                  <a:pt x="7649371" y="2363238"/>
                  <a:pt x="7507696" y="2507027"/>
                </a:cubicBezTo>
                <a:cubicBezTo>
                  <a:pt x="7366020" y="2650816"/>
                  <a:pt x="7295184" y="2822095"/>
                  <a:pt x="7295184" y="3020863"/>
                </a:cubicBezTo>
                <a:cubicBezTo>
                  <a:pt x="7295184" y="3185797"/>
                  <a:pt x="7341703" y="3351790"/>
                  <a:pt x="7434744" y="3518839"/>
                </a:cubicBezTo>
                <a:cubicBezTo>
                  <a:pt x="7493951" y="3622452"/>
                  <a:pt x="7523555" y="3685888"/>
                  <a:pt x="7523555" y="3709148"/>
                </a:cubicBezTo>
                <a:cubicBezTo>
                  <a:pt x="7523555" y="3757783"/>
                  <a:pt x="7506639" y="3797431"/>
                  <a:pt x="7472806" y="3828092"/>
                </a:cubicBezTo>
                <a:cubicBezTo>
                  <a:pt x="7438972" y="3858753"/>
                  <a:pt x="7395625" y="3874083"/>
                  <a:pt x="7342761" y="3874083"/>
                </a:cubicBezTo>
                <a:cubicBezTo>
                  <a:pt x="7285668" y="3874083"/>
                  <a:pt x="7228575" y="3856110"/>
                  <a:pt x="7171482" y="3820162"/>
                </a:cubicBezTo>
                <a:lnTo>
                  <a:pt x="7171482" y="4432324"/>
                </a:lnTo>
                <a:cubicBezTo>
                  <a:pt x="7262408" y="4472501"/>
                  <a:pt x="7361792" y="4492589"/>
                  <a:pt x="7469634" y="4492589"/>
                </a:cubicBezTo>
                <a:cubicBezTo>
                  <a:pt x="7685318" y="4492589"/>
                  <a:pt x="7865583" y="4421752"/>
                  <a:pt x="8010429" y="4280077"/>
                </a:cubicBezTo>
                <a:cubicBezTo>
                  <a:pt x="8155276" y="4138402"/>
                  <a:pt x="8227700" y="3973467"/>
                  <a:pt x="8227700" y="3785272"/>
                </a:cubicBezTo>
                <a:cubicBezTo>
                  <a:pt x="8227700" y="3639368"/>
                  <a:pt x="8184352" y="3490293"/>
                  <a:pt x="8097655" y="3338045"/>
                </a:cubicBezTo>
                <a:lnTo>
                  <a:pt x="8050078" y="3255578"/>
                </a:lnTo>
                <a:cubicBezTo>
                  <a:pt x="8014130" y="3194256"/>
                  <a:pt x="7996156" y="3138220"/>
                  <a:pt x="7996156" y="3087471"/>
                </a:cubicBezTo>
                <a:cubicBezTo>
                  <a:pt x="7996156" y="3032492"/>
                  <a:pt x="8014130" y="2989673"/>
                  <a:pt x="8050078" y="2959012"/>
                </a:cubicBezTo>
                <a:cubicBezTo>
                  <a:pt x="8086025" y="2928351"/>
                  <a:pt x="8128316" y="2913020"/>
                  <a:pt x="8176951" y="2913020"/>
                </a:cubicBezTo>
                <a:cubicBezTo>
                  <a:pt x="8193868" y="2913020"/>
                  <a:pt x="8225585" y="2921479"/>
                  <a:pt x="8272105" y="2938395"/>
                </a:cubicBezTo>
                <a:lnTo>
                  <a:pt x="8272105" y="2332577"/>
                </a:lnTo>
                <a:cubicBezTo>
                  <a:pt x="8189638" y="2305087"/>
                  <a:pt x="8103999" y="2291343"/>
                  <a:pt x="8015187" y="2291343"/>
                </a:cubicBezTo>
                <a:close/>
                <a:moveTo>
                  <a:pt x="2389056" y="2291343"/>
                </a:moveTo>
                <a:cubicBezTo>
                  <a:pt x="2131081" y="2291343"/>
                  <a:pt x="1931256" y="2363238"/>
                  <a:pt x="1789581" y="2507027"/>
                </a:cubicBezTo>
                <a:cubicBezTo>
                  <a:pt x="1647907" y="2650816"/>
                  <a:pt x="1577069" y="2852756"/>
                  <a:pt x="1577069" y="3112845"/>
                </a:cubicBezTo>
                <a:lnTo>
                  <a:pt x="1577069" y="4457699"/>
                </a:lnTo>
                <a:lnTo>
                  <a:pt x="2208262" y="4457699"/>
                </a:lnTo>
                <a:lnTo>
                  <a:pt x="2208262" y="3953379"/>
                </a:lnTo>
                <a:lnTo>
                  <a:pt x="2385884" y="3953379"/>
                </a:lnTo>
                <a:lnTo>
                  <a:pt x="2385884" y="3398310"/>
                </a:lnTo>
                <a:lnTo>
                  <a:pt x="2208262" y="3398310"/>
                </a:lnTo>
                <a:lnTo>
                  <a:pt x="2208262" y="3131876"/>
                </a:lnTo>
                <a:cubicBezTo>
                  <a:pt x="2208262" y="2985972"/>
                  <a:pt x="2256897" y="2913020"/>
                  <a:pt x="2354166" y="2913020"/>
                </a:cubicBezTo>
                <a:cubicBezTo>
                  <a:pt x="2402801" y="2913020"/>
                  <a:pt x="2437162" y="2929408"/>
                  <a:pt x="2457251" y="2962184"/>
                </a:cubicBezTo>
                <a:cubicBezTo>
                  <a:pt x="2477339" y="2994959"/>
                  <a:pt x="2487383" y="3051524"/>
                  <a:pt x="2487383" y="3131876"/>
                </a:cubicBezTo>
                <a:lnTo>
                  <a:pt x="2487383" y="4457699"/>
                </a:lnTo>
                <a:lnTo>
                  <a:pt x="3115404" y="4457699"/>
                </a:lnTo>
                <a:lnTo>
                  <a:pt x="3115404" y="3090643"/>
                </a:lnTo>
                <a:cubicBezTo>
                  <a:pt x="3115404" y="2819980"/>
                  <a:pt x="3056197" y="2619098"/>
                  <a:pt x="2937782" y="2487996"/>
                </a:cubicBezTo>
                <a:cubicBezTo>
                  <a:pt x="2819367" y="2356894"/>
                  <a:pt x="2636459" y="2291343"/>
                  <a:pt x="2389056" y="229134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25000" dirty="0">
              <a:latin typeface="STHupo" panose="02010800040101010101" pitchFamily="2" charset="-122"/>
              <a:ea typeface="STHupo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11322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7C4AEE0-BF2E-C3E2-0F54-62D101D31F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80" b="7670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A86EC13-6B82-81BF-1A1B-0F5090F6F2F2}"/>
              </a:ext>
            </a:extLst>
          </p:cNvPr>
          <p:cNvSpPr txBox="1"/>
          <p:nvPr/>
        </p:nvSpPr>
        <p:spPr>
          <a:xfrm>
            <a:off x="-132969000" y="-50406300"/>
            <a:ext cx="188518800" cy="109842300"/>
          </a:xfrm>
          <a:custGeom>
            <a:avLst/>
            <a:gdLst/>
            <a:ahLst/>
            <a:cxnLst/>
            <a:rect l="l" t="t" r="r" b="b"/>
            <a:pathLst>
              <a:path w="12192000" h="6857999">
                <a:moveTo>
                  <a:pt x="9504088" y="2342092"/>
                </a:moveTo>
                <a:lnTo>
                  <a:pt x="9504088" y="4457699"/>
                </a:lnTo>
                <a:lnTo>
                  <a:pt x="10132110" y="4457699"/>
                </a:lnTo>
                <a:lnTo>
                  <a:pt x="10132110" y="2342092"/>
                </a:lnTo>
                <a:close/>
                <a:moveTo>
                  <a:pt x="8593774" y="2342092"/>
                </a:moveTo>
                <a:lnTo>
                  <a:pt x="8593774" y="4457699"/>
                </a:lnTo>
                <a:lnTo>
                  <a:pt x="9221796" y="4457699"/>
                </a:lnTo>
                <a:lnTo>
                  <a:pt x="9221796" y="3658399"/>
                </a:lnTo>
                <a:lnTo>
                  <a:pt x="9396246" y="3658399"/>
                </a:lnTo>
                <a:lnTo>
                  <a:pt x="9396246" y="3100158"/>
                </a:lnTo>
                <a:lnTo>
                  <a:pt x="9221796" y="3100158"/>
                </a:lnTo>
                <a:lnTo>
                  <a:pt x="9221796" y="2342092"/>
                </a:lnTo>
                <a:close/>
                <a:moveTo>
                  <a:pt x="6222050" y="2342092"/>
                </a:moveTo>
                <a:lnTo>
                  <a:pt x="6222050" y="4457699"/>
                </a:lnTo>
                <a:lnTo>
                  <a:pt x="6850071" y="4457699"/>
                </a:lnTo>
                <a:lnTo>
                  <a:pt x="6850071" y="2342092"/>
                </a:lnTo>
                <a:close/>
                <a:moveTo>
                  <a:pt x="4247518" y="2342092"/>
                </a:moveTo>
                <a:lnTo>
                  <a:pt x="5161003" y="4578229"/>
                </a:lnTo>
                <a:lnTo>
                  <a:pt x="6084004" y="2342092"/>
                </a:lnTo>
                <a:lnTo>
                  <a:pt x="5383031" y="2342092"/>
                </a:lnTo>
                <a:lnTo>
                  <a:pt x="5167347" y="3001832"/>
                </a:lnTo>
                <a:lnTo>
                  <a:pt x="4973865" y="2342092"/>
                </a:lnTo>
                <a:close/>
                <a:moveTo>
                  <a:pt x="3453494" y="2342092"/>
                </a:moveTo>
                <a:lnTo>
                  <a:pt x="3453494" y="3699633"/>
                </a:lnTo>
                <a:cubicBezTo>
                  <a:pt x="3453494" y="3936463"/>
                  <a:pt x="3517988" y="4122014"/>
                  <a:pt x="3646976" y="4256288"/>
                </a:cubicBezTo>
                <a:cubicBezTo>
                  <a:pt x="3775963" y="4390562"/>
                  <a:pt x="3954643" y="4457699"/>
                  <a:pt x="4183014" y="4457699"/>
                </a:cubicBezTo>
                <a:lnTo>
                  <a:pt x="4351121" y="4457699"/>
                </a:lnTo>
                <a:lnTo>
                  <a:pt x="4351121" y="3845537"/>
                </a:lnTo>
                <a:lnTo>
                  <a:pt x="4316231" y="3845537"/>
                </a:lnTo>
                <a:cubicBezTo>
                  <a:pt x="4225305" y="3845537"/>
                  <a:pt x="4163983" y="3830206"/>
                  <a:pt x="4132265" y="3799545"/>
                </a:cubicBezTo>
                <a:cubicBezTo>
                  <a:pt x="4100547" y="3768884"/>
                  <a:pt x="4084688" y="3702805"/>
                  <a:pt x="4084688" y="3601306"/>
                </a:cubicBezTo>
                <a:lnTo>
                  <a:pt x="4084688" y="2342092"/>
                </a:lnTo>
                <a:close/>
                <a:moveTo>
                  <a:pt x="8015187" y="2291343"/>
                </a:moveTo>
                <a:cubicBezTo>
                  <a:pt x="7818535" y="2291343"/>
                  <a:pt x="7649371" y="2363238"/>
                  <a:pt x="7507696" y="2507027"/>
                </a:cubicBezTo>
                <a:cubicBezTo>
                  <a:pt x="7366020" y="2650816"/>
                  <a:pt x="7295184" y="2822095"/>
                  <a:pt x="7295184" y="3020863"/>
                </a:cubicBezTo>
                <a:cubicBezTo>
                  <a:pt x="7295184" y="3185797"/>
                  <a:pt x="7341703" y="3351790"/>
                  <a:pt x="7434744" y="3518839"/>
                </a:cubicBezTo>
                <a:cubicBezTo>
                  <a:pt x="7493951" y="3622452"/>
                  <a:pt x="7523555" y="3685888"/>
                  <a:pt x="7523555" y="3709148"/>
                </a:cubicBezTo>
                <a:cubicBezTo>
                  <a:pt x="7523555" y="3757783"/>
                  <a:pt x="7506639" y="3797431"/>
                  <a:pt x="7472806" y="3828092"/>
                </a:cubicBezTo>
                <a:cubicBezTo>
                  <a:pt x="7438972" y="3858753"/>
                  <a:pt x="7395625" y="3874083"/>
                  <a:pt x="7342761" y="3874083"/>
                </a:cubicBezTo>
                <a:cubicBezTo>
                  <a:pt x="7285668" y="3874083"/>
                  <a:pt x="7228575" y="3856110"/>
                  <a:pt x="7171482" y="3820162"/>
                </a:cubicBezTo>
                <a:lnTo>
                  <a:pt x="7171482" y="4432324"/>
                </a:lnTo>
                <a:cubicBezTo>
                  <a:pt x="7262408" y="4472501"/>
                  <a:pt x="7361792" y="4492589"/>
                  <a:pt x="7469634" y="4492589"/>
                </a:cubicBezTo>
                <a:cubicBezTo>
                  <a:pt x="7685318" y="4492589"/>
                  <a:pt x="7865583" y="4421752"/>
                  <a:pt x="8010429" y="4280077"/>
                </a:cubicBezTo>
                <a:cubicBezTo>
                  <a:pt x="8155276" y="4138402"/>
                  <a:pt x="8227700" y="3973467"/>
                  <a:pt x="8227700" y="3785272"/>
                </a:cubicBezTo>
                <a:cubicBezTo>
                  <a:pt x="8227700" y="3639368"/>
                  <a:pt x="8184352" y="3490293"/>
                  <a:pt x="8097655" y="3338045"/>
                </a:cubicBezTo>
                <a:lnTo>
                  <a:pt x="8050078" y="3255578"/>
                </a:lnTo>
                <a:cubicBezTo>
                  <a:pt x="8014130" y="3194256"/>
                  <a:pt x="7996156" y="3138220"/>
                  <a:pt x="7996156" y="3087471"/>
                </a:cubicBezTo>
                <a:cubicBezTo>
                  <a:pt x="7996156" y="3032492"/>
                  <a:pt x="8014130" y="2989673"/>
                  <a:pt x="8050078" y="2959012"/>
                </a:cubicBezTo>
                <a:cubicBezTo>
                  <a:pt x="8086025" y="2928351"/>
                  <a:pt x="8128316" y="2913020"/>
                  <a:pt x="8176951" y="2913020"/>
                </a:cubicBezTo>
                <a:cubicBezTo>
                  <a:pt x="8193868" y="2913020"/>
                  <a:pt x="8225585" y="2921479"/>
                  <a:pt x="8272105" y="2938395"/>
                </a:cubicBezTo>
                <a:lnTo>
                  <a:pt x="8272105" y="2332577"/>
                </a:lnTo>
                <a:cubicBezTo>
                  <a:pt x="8189638" y="2305087"/>
                  <a:pt x="8103999" y="2291343"/>
                  <a:pt x="8015187" y="2291343"/>
                </a:cubicBezTo>
                <a:close/>
                <a:moveTo>
                  <a:pt x="2389056" y="2291343"/>
                </a:moveTo>
                <a:cubicBezTo>
                  <a:pt x="2131081" y="2291343"/>
                  <a:pt x="1931256" y="2363238"/>
                  <a:pt x="1789581" y="2507027"/>
                </a:cubicBezTo>
                <a:cubicBezTo>
                  <a:pt x="1647907" y="2650816"/>
                  <a:pt x="1577069" y="2852756"/>
                  <a:pt x="1577069" y="3112845"/>
                </a:cubicBezTo>
                <a:lnTo>
                  <a:pt x="1577069" y="4457699"/>
                </a:lnTo>
                <a:lnTo>
                  <a:pt x="2208262" y="4457699"/>
                </a:lnTo>
                <a:lnTo>
                  <a:pt x="2208262" y="3953379"/>
                </a:lnTo>
                <a:lnTo>
                  <a:pt x="2385884" y="3953379"/>
                </a:lnTo>
                <a:lnTo>
                  <a:pt x="2385884" y="3398310"/>
                </a:lnTo>
                <a:lnTo>
                  <a:pt x="2208262" y="3398310"/>
                </a:lnTo>
                <a:lnTo>
                  <a:pt x="2208262" y="3131876"/>
                </a:lnTo>
                <a:cubicBezTo>
                  <a:pt x="2208262" y="2985972"/>
                  <a:pt x="2256897" y="2913020"/>
                  <a:pt x="2354166" y="2913020"/>
                </a:cubicBezTo>
                <a:cubicBezTo>
                  <a:pt x="2402801" y="2913020"/>
                  <a:pt x="2437162" y="2929408"/>
                  <a:pt x="2457251" y="2962184"/>
                </a:cubicBezTo>
                <a:cubicBezTo>
                  <a:pt x="2477339" y="2994959"/>
                  <a:pt x="2487383" y="3051524"/>
                  <a:pt x="2487383" y="3131876"/>
                </a:cubicBezTo>
                <a:lnTo>
                  <a:pt x="2487383" y="4457699"/>
                </a:lnTo>
                <a:lnTo>
                  <a:pt x="3115404" y="4457699"/>
                </a:lnTo>
                <a:lnTo>
                  <a:pt x="3115404" y="3090643"/>
                </a:lnTo>
                <a:cubicBezTo>
                  <a:pt x="3115404" y="2819980"/>
                  <a:pt x="3056197" y="2619098"/>
                  <a:pt x="2937782" y="2487996"/>
                </a:cubicBezTo>
                <a:cubicBezTo>
                  <a:pt x="2819367" y="2356894"/>
                  <a:pt x="2636459" y="2291343"/>
                  <a:pt x="2389056" y="229134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25000" dirty="0">
              <a:latin typeface="STHupo" panose="02010800040101010101" pitchFamily="2" charset="-122"/>
              <a:ea typeface="STHupo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53762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FB40BE1-D85B-E880-7485-458C4F8D87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55" b="148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300FADD-EC08-917B-2827-5EA21D701977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565423" y="2342093"/>
                </a:moveTo>
                <a:lnTo>
                  <a:pt x="9565423" y="4457700"/>
                </a:lnTo>
                <a:lnTo>
                  <a:pt x="10193445" y="4457700"/>
                </a:lnTo>
                <a:lnTo>
                  <a:pt x="10193445" y="2342093"/>
                </a:lnTo>
                <a:close/>
                <a:moveTo>
                  <a:pt x="8655110" y="2342093"/>
                </a:moveTo>
                <a:lnTo>
                  <a:pt x="8655110" y="4457700"/>
                </a:lnTo>
                <a:lnTo>
                  <a:pt x="9283130" y="4457700"/>
                </a:lnTo>
                <a:lnTo>
                  <a:pt x="9283130" y="3658400"/>
                </a:lnTo>
                <a:lnTo>
                  <a:pt x="9457580" y="3658400"/>
                </a:lnTo>
                <a:lnTo>
                  <a:pt x="9457580" y="3100159"/>
                </a:lnTo>
                <a:lnTo>
                  <a:pt x="9283130" y="3100159"/>
                </a:lnTo>
                <a:lnTo>
                  <a:pt x="9283130" y="2342093"/>
                </a:lnTo>
                <a:close/>
                <a:moveTo>
                  <a:pt x="6283385" y="2342093"/>
                </a:moveTo>
                <a:lnTo>
                  <a:pt x="6283385" y="4457700"/>
                </a:lnTo>
                <a:lnTo>
                  <a:pt x="6911406" y="4457700"/>
                </a:lnTo>
                <a:lnTo>
                  <a:pt x="6911406" y="2342093"/>
                </a:lnTo>
                <a:close/>
                <a:moveTo>
                  <a:pt x="4308852" y="2342093"/>
                </a:moveTo>
                <a:lnTo>
                  <a:pt x="5222338" y="4578230"/>
                </a:lnTo>
                <a:lnTo>
                  <a:pt x="6145339" y="2342093"/>
                </a:lnTo>
                <a:lnTo>
                  <a:pt x="5444365" y="2342093"/>
                </a:lnTo>
                <a:lnTo>
                  <a:pt x="5228682" y="3001833"/>
                </a:lnTo>
                <a:lnTo>
                  <a:pt x="5035200" y="2342093"/>
                </a:lnTo>
                <a:close/>
                <a:moveTo>
                  <a:pt x="3514829" y="2342093"/>
                </a:moveTo>
                <a:lnTo>
                  <a:pt x="3514829" y="3699634"/>
                </a:lnTo>
                <a:cubicBezTo>
                  <a:pt x="3514829" y="3936464"/>
                  <a:pt x="3579323" y="4122015"/>
                  <a:pt x="3708310" y="4256289"/>
                </a:cubicBezTo>
                <a:cubicBezTo>
                  <a:pt x="3837298" y="4390563"/>
                  <a:pt x="4015978" y="4457700"/>
                  <a:pt x="4244349" y="4457700"/>
                </a:cubicBezTo>
                <a:lnTo>
                  <a:pt x="4412456" y="4457700"/>
                </a:lnTo>
                <a:lnTo>
                  <a:pt x="4412456" y="3845538"/>
                </a:lnTo>
                <a:lnTo>
                  <a:pt x="4377566" y="3845538"/>
                </a:lnTo>
                <a:cubicBezTo>
                  <a:pt x="4286640" y="3845538"/>
                  <a:pt x="4225318" y="3830207"/>
                  <a:pt x="4193600" y="3799546"/>
                </a:cubicBezTo>
                <a:cubicBezTo>
                  <a:pt x="4161882" y="3768885"/>
                  <a:pt x="4146023" y="3702806"/>
                  <a:pt x="4146023" y="3601307"/>
                </a:cubicBezTo>
                <a:lnTo>
                  <a:pt x="4146023" y="2342093"/>
                </a:lnTo>
                <a:close/>
                <a:moveTo>
                  <a:pt x="8076522" y="2291344"/>
                </a:moveTo>
                <a:cubicBezTo>
                  <a:pt x="7879870" y="2291344"/>
                  <a:pt x="7710706" y="2363238"/>
                  <a:pt x="7569031" y="2507028"/>
                </a:cubicBezTo>
                <a:cubicBezTo>
                  <a:pt x="7427355" y="2650817"/>
                  <a:pt x="7356519" y="2822096"/>
                  <a:pt x="7356519" y="3020864"/>
                </a:cubicBezTo>
                <a:cubicBezTo>
                  <a:pt x="7356519" y="3185798"/>
                  <a:pt x="7403038" y="3351791"/>
                  <a:pt x="7496079" y="3518840"/>
                </a:cubicBezTo>
                <a:cubicBezTo>
                  <a:pt x="7555286" y="3622453"/>
                  <a:pt x="7584890" y="3685889"/>
                  <a:pt x="7584890" y="3709149"/>
                </a:cubicBezTo>
                <a:cubicBezTo>
                  <a:pt x="7584890" y="3757784"/>
                  <a:pt x="7567974" y="3797432"/>
                  <a:pt x="7534141" y="3828093"/>
                </a:cubicBezTo>
                <a:cubicBezTo>
                  <a:pt x="7500307" y="3858754"/>
                  <a:pt x="7456960" y="3874084"/>
                  <a:pt x="7404096" y="3874084"/>
                </a:cubicBezTo>
                <a:cubicBezTo>
                  <a:pt x="7347003" y="3874084"/>
                  <a:pt x="7289910" y="3856111"/>
                  <a:pt x="7232817" y="3820163"/>
                </a:cubicBezTo>
                <a:lnTo>
                  <a:pt x="7232817" y="4432325"/>
                </a:lnTo>
                <a:cubicBezTo>
                  <a:pt x="7323743" y="4472502"/>
                  <a:pt x="7423127" y="4492590"/>
                  <a:pt x="7530969" y="4492590"/>
                </a:cubicBezTo>
                <a:cubicBezTo>
                  <a:pt x="7746653" y="4492590"/>
                  <a:pt x="7926918" y="4421753"/>
                  <a:pt x="8071764" y="4280078"/>
                </a:cubicBezTo>
                <a:cubicBezTo>
                  <a:pt x="8216611" y="4138403"/>
                  <a:pt x="8289035" y="3973468"/>
                  <a:pt x="8289035" y="3785273"/>
                </a:cubicBezTo>
                <a:cubicBezTo>
                  <a:pt x="8289035" y="3639369"/>
                  <a:pt x="8245687" y="3490294"/>
                  <a:pt x="8158990" y="3338046"/>
                </a:cubicBezTo>
                <a:lnTo>
                  <a:pt x="8111413" y="3255579"/>
                </a:lnTo>
                <a:cubicBezTo>
                  <a:pt x="8075465" y="3194257"/>
                  <a:pt x="8057491" y="3138221"/>
                  <a:pt x="8057491" y="3087472"/>
                </a:cubicBezTo>
                <a:cubicBezTo>
                  <a:pt x="8057491" y="3032494"/>
                  <a:pt x="8075465" y="2989674"/>
                  <a:pt x="8111413" y="2959013"/>
                </a:cubicBezTo>
                <a:cubicBezTo>
                  <a:pt x="8147360" y="2928352"/>
                  <a:pt x="8189651" y="2913021"/>
                  <a:pt x="8238286" y="2913021"/>
                </a:cubicBezTo>
                <a:cubicBezTo>
                  <a:pt x="8255203" y="2913021"/>
                  <a:pt x="8286920" y="2921480"/>
                  <a:pt x="8333440" y="2938396"/>
                </a:cubicBezTo>
                <a:lnTo>
                  <a:pt x="8333440" y="2332577"/>
                </a:lnTo>
                <a:cubicBezTo>
                  <a:pt x="8250973" y="2305088"/>
                  <a:pt x="8165334" y="2291344"/>
                  <a:pt x="8076522" y="2291344"/>
                </a:cubicBezTo>
                <a:close/>
                <a:moveTo>
                  <a:pt x="2450391" y="2291344"/>
                </a:moveTo>
                <a:cubicBezTo>
                  <a:pt x="2192416" y="2291344"/>
                  <a:pt x="1992591" y="2363238"/>
                  <a:pt x="1850916" y="2507028"/>
                </a:cubicBezTo>
                <a:cubicBezTo>
                  <a:pt x="1709241" y="2650817"/>
                  <a:pt x="1638404" y="2852757"/>
                  <a:pt x="1638404" y="3112846"/>
                </a:cubicBezTo>
                <a:lnTo>
                  <a:pt x="1638404" y="4457700"/>
                </a:lnTo>
                <a:lnTo>
                  <a:pt x="2269597" y="4457700"/>
                </a:lnTo>
                <a:lnTo>
                  <a:pt x="2269597" y="3953380"/>
                </a:lnTo>
                <a:lnTo>
                  <a:pt x="2447220" y="3953380"/>
                </a:lnTo>
                <a:lnTo>
                  <a:pt x="2447220" y="3398311"/>
                </a:lnTo>
                <a:lnTo>
                  <a:pt x="2269597" y="3398311"/>
                </a:lnTo>
                <a:lnTo>
                  <a:pt x="2269597" y="3131877"/>
                </a:lnTo>
                <a:cubicBezTo>
                  <a:pt x="2269597" y="2985973"/>
                  <a:pt x="2318232" y="2913021"/>
                  <a:pt x="2415501" y="2913021"/>
                </a:cubicBezTo>
                <a:cubicBezTo>
                  <a:pt x="2464136" y="2913021"/>
                  <a:pt x="2498497" y="2929409"/>
                  <a:pt x="2518586" y="2962185"/>
                </a:cubicBezTo>
                <a:cubicBezTo>
                  <a:pt x="2538674" y="2994960"/>
                  <a:pt x="2548718" y="3051524"/>
                  <a:pt x="2548718" y="3131877"/>
                </a:cubicBezTo>
                <a:lnTo>
                  <a:pt x="2548718" y="4457700"/>
                </a:lnTo>
                <a:lnTo>
                  <a:pt x="3176739" y="4457700"/>
                </a:lnTo>
                <a:lnTo>
                  <a:pt x="3176739" y="3090644"/>
                </a:lnTo>
                <a:cubicBezTo>
                  <a:pt x="3176739" y="2819981"/>
                  <a:pt x="3117532" y="2619099"/>
                  <a:pt x="2999117" y="2487997"/>
                </a:cubicBezTo>
                <a:cubicBezTo>
                  <a:pt x="2880702" y="2356895"/>
                  <a:pt x="2697794" y="2291344"/>
                  <a:pt x="2450391" y="229134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25000" dirty="0">
              <a:latin typeface="STHupo" panose="02010800040101010101" pitchFamily="2" charset="-122"/>
              <a:ea typeface="STHupo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48500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9A76DF8-DE9C-BF77-757B-4367AFEBF8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55" b="148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F6BD36D-B0C3-F27E-97FB-EDFA2467FBB8}"/>
              </a:ext>
            </a:extLst>
          </p:cNvPr>
          <p:cNvSpPr txBox="1"/>
          <p:nvPr/>
        </p:nvSpPr>
        <p:spPr>
          <a:xfrm>
            <a:off x="-27051000" y="-34785300"/>
            <a:ext cx="182575200" cy="990219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9314326" y="2338283"/>
                </a:moveTo>
                <a:lnTo>
                  <a:pt x="9314326" y="4453890"/>
                </a:lnTo>
                <a:lnTo>
                  <a:pt x="9942348" y="4453890"/>
                </a:lnTo>
                <a:lnTo>
                  <a:pt x="9942348" y="2338283"/>
                </a:lnTo>
                <a:close/>
                <a:moveTo>
                  <a:pt x="8404012" y="2338283"/>
                </a:moveTo>
                <a:lnTo>
                  <a:pt x="8404012" y="4453890"/>
                </a:lnTo>
                <a:lnTo>
                  <a:pt x="9032034" y="4453890"/>
                </a:lnTo>
                <a:lnTo>
                  <a:pt x="9032034" y="3654590"/>
                </a:lnTo>
                <a:lnTo>
                  <a:pt x="9206484" y="3654590"/>
                </a:lnTo>
                <a:lnTo>
                  <a:pt x="9206484" y="3096349"/>
                </a:lnTo>
                <a:lnTo>
                  <a:pt x="9032034" y="3096349"/>
                </a:lnTo>
                <a:lnTo>
                  <a:pt x="9032034" y="2338283"/>
                </a:lnTo>
                <a:close/>
                <a:moveTo>
                  <a:pt x="6032288" y="2338283"/>
                </a:moveTo>
                <a:lnTo>
                  <a:pt x="6032288" y="4453890"/>
                </a:lnTo>
                <a:lnTo>
                  <a:pt x="6660309" y="4453890"/>
                </a:lnTo>
                <a:lnTo>
                  <a:pt x="6660309" y="2338283"/>
                </a:lnTo>
                <a:close/>
                <a:moveTo>
                  <a:pt x="4057755" y="2338283"/>
                </a:moveTo>
                <a:lnTo>
                  <a:pt x="4971242" y="4574420"/>
                </a:lnTo>
                <a:lnTo>
                  <a:pt x="5894242" y="2338283"/>
                </a:lnTo>
                <a:lnTo>
                  <a:pt x="5193268" y="2338283"/>
                </a:lnTo>
                <a:lnTo>
                  <a:pt x="4977585" y="2998023"/>
                </a:lnTo>
                <a:lnTo>
                  <a:pt x="4784103" y="2338283"/>
                </a:lnTo>
                <a:close/>
                <a:moveTo>
                  <a:pt x="3263732" y="2338283"/>
                </a:moveTo>
                <a:lnTo>
                  <a:pt x="3263732" y="3695824"/>
                </a:lnTo>
                <a:cubicBezTo>
                  <a:pt x="3263732" y="3932654"/>
                  <a:pt x="3328226" y="4118205"/>
                  <a:pt x="3457214" y="4252479"/>
                </a:cubicBezTo>
                <a:cubicBezTo>
                  <a:pt x="3586201" y="4386753"/>
                  <a:pt x="3764881" y="4453890"/>
                  <a:pt x="3993252" y="4453890"/>
                </a:cubicBezTo>
                <a:lnTo>
                  <a:pt x="4161359" y="4453890"/>
                </a:lnTo>
                <a:lnTo>
                  <a:pt x="4161359" y="3841728"/>
                </a:lnTo>
                <a:lnTo>
                  <a:pt x="4126469" y="3841728"/>
                </a:lnTo>
                <a:cubicBezTo>
                  <a:pt x="4035543" y="3841728"/>
                  <a:pt x="3974221" y="3826397"/>
                  <a:pt x="3942503" y="3795736"/>
                </a:cubicBezTo>
                <a:cubicBezTo>
                  <a:pt x="3910784" y="3765075"/>
                  <a:pt x="3894926" y="3698996"/>
                  <a:pt x="3894926" y="3597497"/>
                </a:cubicBezTo>
                <a:lnTo>
                  <a:pt x="3894926" y="2338283"/>
                </a:lnTo>
                <a:close/>
                <a:moveTo>
                  <a:pt x="7825425" y="2287534"/>
                </a:moveTo>
                <a:cubicBezTo>
                  <a:pt x="7628773" y="2287534"/>
                  <a:pt x="7459609" y="2359428"/>
                  <a:pt x="7317934" y="2503218"/>
                </a:cubicBezTo>
                <a:cubicBezTo>
                  <a:pt x="7176258" y="2647007"/>
                  <a:pt x="7105422" y="2818286"/>
                  <a:pt x="7105422" y="3017054"/>
                </a:cubicBezTo>
                <a:cubicBezTo>
                  <a:pt x="7105422" y="3181988"/>
                  <a:pt x="7151941" y="3347981"/>
                  <a:pt x="7244982" y="3515030"/>
                </a:cubicBezTo>
                <a:cubicBezTo>
                  <a:pt x="7304189" y="3618643"/>
                  <a:pt x="7333793" y="3682079"/>
                  <a:pt x="7333793" y="3705339"/>
                </a:cubicBezTo>
                <a:cubicBezTo>
                  <a:pt x="7333793" y="3753974"/>
                  <a:pt x="7316877" y="3793622"/>
                  <a:pt x="7283044" y="3824283"/>
                </a:cubicBezTo>
                <a:cubicBezTo>
                  <a:pt x="7249210" y="3854944"/>
                  <a:pt x="7205863" y="3870274"/>
                  <a:pt x="7152999" y="3870274"/>
                </a:cubicBezTo>
                <a:cubicBezTo>
                  <a:pt x="7095906" y="3870274"/>
                  <a:pt x="7038813" y="3852301"/>
                  <a:pt x="6981720" y="3816353"/>
                </a:cubicBezTo>
                <a:lnTo>
                  <a:pt x="6981720" y="4428515"/>
                </a:lnTo>
                <a:cubicBezTo>
                  <a:pt x="7072646" y="4468692"/>
                  <a:pt x="7172030" y="4488780"/>
                  <a:pt x="7279872" y="4488780"/>
                </a:cubicBezTo>
                <a:cubicBezTo>
                  <a:pt x="7495556" y="4488780"/>
                  <a:pt x="7675821" y="4417943"/>
                  <a:pt x="7820667" y="4276268"/>
                </a:cubicBezTo>
                <a:cubicBezTo>
                  <a:pt x="7965514" y="4134593"/>
                  <a:pt x="8037938" y="3969658"/>
                  <a:pt x="8037938" y="3781463"/>
                </a:cubicBezTo>
                <a:cubicBezTo>
                  <a:pt x="8037938" y="3635559"/>
                  <a:pt x="7994590" y="3486484"/>
                  <a:pt x="7907893" y="3334236"/>
                </a:cubicBezTo>
                <a:lnTo>
                  <a:pt x="7860316" y="3251769"/>
                </a:lnTo>
                <a:cubicBezTo>
                  <a:pt x="7824368" y="3190447"/>
                  <a:pt x="7806394" y="3134411"/>
                  <a:pt x="7806394" y="3083662"/>
                </a:cubicBezTo>
                <a:cubicBezTo>
                  <a:pt x="7806394" y="3028683"/>
                  <a:pt x="7824368" y="2985864"/>
                  <a:pt x="7860316" y="2955203"/>
                </a:cubicBezTo>
                <a:cubicBezTo>
                  <a:pt x="7896263" y="2924542"/>
                  <a:pt x="7938554" y="2909211"/>
                  <a:pt x="7987189" y="2909211"/>
                </a:cubicBezTo>
                <a:cubicBezTo>
                  <a:pt x="8004106" y="2909211"/>
                  <a:pt x="8035823" y="2917670"/>
                  <a:pt x="8082343" y="2934586"/>
                </a:cubicBezTo>
                <a:lnTo>
                  <a:pt x="8082343" y="2328768"/>
                </a:lnTo>
                <a:cubicBezTo>
                  <a:pt x="7999876" y="2301278"/>
                  <a:pt x="7914237" y="2287534"/>
                  <a:pt x="7825425" y="2287534"/>
                </a:cubicBezTo>
                <a:close/>
                <a:moveTo>
                  <a:pt x="2199294" y="2287534"/>
                </a:moveTo>
                <a:cubicBezTo>
                  <a:pt x="1941319" y="2287534"/>
                  <a:pt x="1741494" y="2359428"/>
                  <a:pt x="1599819" y="2503218"/>
                </a:cubicBezTo>
                <a:cubicBezTo>
                  <a:pt x="1458145" y="2647007"/>
                  <a:pt x="1387307" y="2848947"/>
                  <a:pt x="1387307" y="3109036"/>
                </a:cubicBezTo>
                <a:lnTo>
                  <a:pt x="1387307" y="4453890"/>
                </a:lnTo>
                <a:lnTo>
                  <a:pt x="2018500" y="4453890"/>
                </a:lnTo>
                <a:lnTo>
                  <a:pt x="2018500" y="3949570"/>
                </a:lnTo>
                <a:lnTo>
                  <a:pt x="2196123" y="3949570"/>
                </a:lnTo>
                <a:lnTo>
                  <a:pt x="2196123" y="3394501"/>
                </a:lnTo>
                <a:lnTo>
                  <a:pt x="2018500" y="3394501"/>
                </a:lnTo>
                <a:lnTo>
                  <a:pt x="2018500" y="3128067"/>
                </a:lnTo>
                <a:cubicBezTo>
                  <a:pt x="2018500" y="2982163"/>
                  <a:pt x="2067135" y="2909211"/>
                  <a:pt x="2164404" y="2909211"/>
                </a:cubicBezTo>
                <a:cubicBezTo>
                  <a:pt x="2213039" y="2909211"/>
                  <a:pt x="2247400" y="2925599"/>
                  <a:pt x="2267489" y="2958375"/>
                </a:cubicBezTo>
                <a:cubicBezTo>
                  <a:pt x="2287577" y="2991150"/>
                  <a:pt x="2297621" y="3047715"/>
                  <a:pt x="2297621" y="3128067"/>
                </a:cubicBezTo>
                <a:lnTo>
                  <a:pt x="2297621" y="4453890"/>
                </a:lnTo>
                <a:lnTo>
                  <a:pt x="2925642" y="4453890"/>
                </a:lnTo>
                <a:lnTo>
                  <a:pt x="2925642" y="3086834"/>
                </a:lnTo>
                <a:cubicBezTo>
                  <a:pt x="2925642" y="2816171"/>
                  <a:pt x="2866435" y="2615289"/>
                  <a:pt x="2748020" y="2484187"/>
                </a:cubicBezTo>
                <a:cubicBezTo>
                  <a:pt x="2629605" y="2353085"/>
                  <a:pt x="2446697" y="2287534"/>
                  <a:pt x="2199294" y="2287534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25000" dirty="0">
              <a:latin typeface="STHupo" panose="02010800040101010101" pitchFamily="2" charset="-122"/>
              <a:ea typeface="STHupo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08147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STHupo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Alvish Vekariya</dc:creator>
  <cp:lastModifiedBy>Alvish Vekariya</cp:lastModifiedBy>
  <cp:revision>1</cp:revision>
  <dcterms:created xsi:type="dcterms:W3CDTF">2022-12-24T06:58:07Z</dcterms:created>
  <dcterms:modified xsi:type="dcterms:W3CDTF">2022-12-24T07:25:17Z</dcterms:modified>
</cp:coreProperties>
</file>

<file path=docProps/thumbnail.jpeg>
</file>